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2.xml" ContentType="application/vnd.openxmlformats-officedocument.presentationml.slide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6a022a849f7446dd"/>
  </p:sldMasterIdLst>
  <p:sldIdLst>
    <p:sldId id="257" r:id="R9724bffae8aa40cd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6a022a849f7446dd" /><Relationship Type="http://schemas.openxmlformats.org/officeDocument/2006/relationships/theme" Target="/ppt/slideMasters/theme/theme2.xml" Id="Re227a257d38c44df" /><Relationship Type="http://schemas.openxmlformats.org/officeDocument/2006/relationships/slide" Target="/ppt/slides/slide2.xml" Id="R9724bffae8aa40cd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dedf0e86d3c94237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9ff1ea791b649ac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298c82dda2f24b37" /><Relationship Type="http://schemas.openxmlformats.org/officeDocument/2006/relationships/slideMaster" Target="/ppt/slideMasters/slideMaster2.xml" Id="Re614c907d2da412d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427688d8ee164281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298c82dda2f24b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431fed720dbb47cd" /><Relationship Type="http://schemas.openxmlformats.org/officeDocument/2006/relationships/slideLayout" Target="/ppt/slideLayouts/slideLayout2.xml" Id="R7586fecfdef1465d" /><Relationship Type="http://schemas.openxmlformats.org/officeDocument/2006/relationships/slideLayout" Target="/ppt/slideLayouts/slideLayout3.xml" Id="Rebd94ada7ef54a8b" /><Relationship Type="http://schemas.openxmlformats.org/officeDocument/2006/relationships/slideLayout" Target="/ppt/slideLayouts/slideLayout4.xml" Id="R0331d62af55848e2" /><Relationship Type="http://schemas.openxmlformats.org/officeDocument/2006/relationships/slideLayout" Target="/ppt/slideLayouts/slideLayout5.xml" Id="R7e800e67da1145c5" /><Relationship Type="http://schemas.openxmlformats.org/officeDocument/2006/relationships/image" Target="/ppt/media/image2.bin" Id="Rbd306326e45a4090" /><Relationship Type="http://schemas.openxmlformats.org/officeDocument/2006/relationships/image" Target="/ppt/media/image.bin" Id="R2bd8eee2c76e4d62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bd306326e45a4090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2bd8eee2c76e4d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0331d62af55848e2"/>
    <p:sldLayoutId id="2147483652" r:id="Rebd94ada7ef54a8b"/>
    <p:sldLayoutId id="2147483651" r:id="R7586fecfdef1465d"/>
    <p:sldLayoutId id="2147483654" r:id="R7e800e67da1145c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2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1ae5d521aa3f4251" /></Relationships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Solen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Häcklöparegatan 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No pages to include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2017-02-01T10:47:33.271Z</dcterms:created>
  <dcterms:modified xsi:type="dcterms:W3CDTF">2017-02-01T10:47:33.271Z</dcterms:modified>
</cp:coreProperties>
</file>